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5"/>
  </p:notesMasterIdLst>
  <p:handoutMasterIdLst>
    <p:handoutMasterId r:id="rId16"/>
  </p:handoutMasterIdLst>
  <p:sldIdLst>
    <p:sldId id="257" r:id="rId5"/>
    <p:sldId id="258" r:id="rId6"/>
    <p:sldId id="277" r:id="rId7"/>
    <p:sldId id="274" r:id="rId8"/>
    <p:sldId id="275" r:id="rId9"/>
    <p:sldId id="273" r:id="rId10"/>
    <p:sldId id="272" r:id="rId11"/>
    <p:sldId id="276" r:id="rId12"/>
    <p:sldId id="269" r:id="rId13"/>
    <p:sldId id="271" r:id="rId14"/>
  </p:sldIdLst>
  <p:sldSz cx="12192000" cy="6858000"/>
  <p:notesSz cx="6858000" cy="9144000"/>
  <p:embeddedFontLst>
    <p:embeddedFont>
      <p:font typeface="SamsungOne 800C" panose="020B0906030303020204" charset="0"/>
      <p:bold r:id="rId17"/>
    </p:embeddedFont>
    <p:embeddedFont>
      <p:font typeface="SamsungOne 450C" panose="020B0506030303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4835C-ABED-4D97-A1DA-28F06D1ED670}" type="datetimeFigureOut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2245D-633F-422C-BF68-4B5D73125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2276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01.06.2021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Царегородцев Игорь</a:t>
            </a:r>
          </a:p>
          <a:p>
            <a:r>
              <a:rPr lang="ru-RU" dirty="0" smtClean="0"/>
              <a:t>СОЦДЮТТ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94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68054" y="3950941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01.06.2021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928118" y="1471354"/>
            <a:ext cx="9054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/>
              <a:t>Создать игру с большим количеством видов </a:t>
            </a:r>
          </a:p>
          <a:p>
            <a:r>
              <a:rPr lang="ru-RU" sz="3600" b="1" dirty="0" smtClean="0"/>
              <a:t>игровой механики.</a:t>
            </a:r>
            <a:endParaRPr lang="ru-RU" sz="36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46418">
            <a:off x="4066656" y="1375447"/>
            <a:ext cx="5732409" cy="57324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2589" y="3241964"/>
            <a:ext cx="4878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 процессе написания игры изучит технологию</a:t>
            </a:r>
          </a:p>
          <a:p>
            <a:r>
              <a:rPr lang="ru-RU" dirty="0" smtClean="0"/>
              <a:t>создания приложений под </a:t>
            </a:r>
            <a:r>
              <a:rPr lang="ru-RU" dirty="0" err="1"/>
              <a:t>А</a:t>
            </a:r>
            <a:r>
              <a:rPr lang="ru-RU" dirty="0" err="1" smtClean="0"/>
              <a:t>ндроид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игры (общее)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01.06.2021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27314" y="1175657"/>
            <a:ext cx="48223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Cleverly tunnel –</a:t>
            </a:r>
            <a:r>
              <a:rPr lang="ru-RU" dirty="0" smtClean="0"/>
              <a:t> это игра в жанре приключение с наличием не сложных  головоломок. Суть игры заключается в том, что игрок отправляется в лес и там встречает неизвестное существо, после чего он убегает от него и забегает в пещеру где и  начинается его приключение. Задача игрока решить все</a:t>
            </a:r>
          </a:p>
          <a:p>
            <a:r>
              <a:rPr lang="ru-RU" dirty="0"/>
              <a:t>г</a:t>
            </a:r>
            <a:r>
              <a:rPr lang="ru-RU" dirty="0" smtClean="0"/>
              <a:t>оловоломки на его пути и выйти из пещеры.</a:t>
            </a:r>
          </a:p>
          <a:p>
            <a:endParaRPr lang="ru-RU" dirty="0" smtClean="0"/>
          </a:p>
          <a:p>
            <a:r>
              <a:rPr lang="ru-RU" dirty="0" smtClean="0"/>
              <a:t>Изначально в игре доступен лишь 1 уровень.</a:t>
            </a:r>
          </a:p>
          <a:p>
            <a:r>
              <a:rPr lang="ru-RU" dirty="0" smtClean="0"/>
              <a:t>Чтобы открыть остальные уровни, надо </a:t>
            </a:r>
          </a:p>
          <a:p>
            <a:r>
              <a:rPr lang="ru-RU" dirty="0"/>
              <a:t>з</a:t>
            </a:r>
            <a:r>
              <a:rPr lang="ru-RU" dirty="0" smtClean="0"/>
              <a:t>арегистрироваться или войти в уже созданный аккаунт.</a:t>
            </a:r>
          </a:p>
        </p:txBody>
      </p:sp>
    </p:spTree>
    <p:extLst>
      <p:ext uri="{BB962C8B-B14F-4D97-AF65-F5344CB8AC3E}">
        <p14:creationId xmlns:p14="http://schemas.microsoft.com/office/powerpoint/2010/main" val="3088478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 уровень (внешнее)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2100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Во втором уровне задача игрока: выбрать туннель</a:t>
            </a:r>
          </a:p>
          <a:p>
            <a:r>
              <a:rPr lang="ru-RU" dirty="0"/>
              <a:t>п</a:t>
            </a:r>
            <a:r>
              <a:rPr lang="ru-RU" dirty="0" smtClean="0"/>
              <a:t>од которым указано верное равенство. Такой </a:t>
            </a:r>
          </a:p>
          <a:p>
            <a:r>
              <a:rPr lang="ru-RU" dirty="0" smtClean="0"/>
              <a:t>выбор игроку предстоит сделать 10 раз. Если игрок</a:t>
            </a:r>
          </a:p>
          <a:p>
            <a:r>
              <a:rPr lang="ru-RU" dirty="0"/>
              <a:t>о</a:t>
            </a:r>
            <a:r>
              <a:rPr lang="ru-RU" dirty="0" smtClean="0"/>
              <a:t>шибётся 1 раз, то он проиграет.    </a:t>
            </a:r>
          </a:p>
        </p:txBody>
      </p:sp>
    </p:spTree>
    <p:extLst>
      <p:ext uri="{BB962C8B-B14F-4D97-AF65-F5344CB8AC3E}">
        <p14:creationId xmlns:p14="http://schemas.microsoft.com/office/powerpoint/2010/main" val="2712697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3-4 уровень (внешнее)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89732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 третьем и четвёртом уровнях игрок путешествует</a:t>
            </a:r>
          </a:p>
          <a:p>
            <a:r>
              <a:rPr lang="ru-RU" dirty="0"/>
              <a:t>п</a:t>
            </a:r>
            <a:r>
              <a:rPr lang="ru-RU" dirty="0" smtClean="0"/>
              <a:t>о лабиринту и перемещается по двойному </a:t>
            </a:r>
            <a:r>
              <a:rPr lang="ru-RU" dirty="0"/>
              <a:t>нажатию</a:t>
            </a:r>
            <a:r>
              <a:rPr lang="ru-RU" dirty="0" smtClean="0"/>
              <a:t>.</a:t>
            </a:r>
          </a:p>
          <a:p>
            <a:r>
              <a:rPr lang="ru-RU" dirty="0" smtClean="0"/>
              <a:t>На </a:t>
            </a:r>
            <a:r>
              <a:rPr lang="ru-RU" dirty="0"/>
              <a:t>уровнях присутствуют </a:t>
            </a:r>
            <a:r>
              <a:rPr lang="ru-RU" dirty="0" smtClean="0"/>
              <a:t>такие </a:t>
            </a:r>
            <a:r>
              <a:rPr lang="ru-RU" dirty="0"/>
              <a:t>объекты как сам </a:t>
            </a:r>
            <a:endParaRPr lang="ru-RU" dirty="0" smtClean="0"/>
          </a:p>
          <a:p>
            <a:r>
              <a:rPr lang="ru-RU" dirty="0" smtClean="0"/>
              <a:t>персонаж</a:t>
            </a:r>
            <a:r>
              <a:rPr lang="ru-RU" dirty="0"/>
              <a:t>, стены через </a:t>
            </a:r>
            <a:r>
              <a:rPr lang="ru-RU" dirty="0" smtClean="0"/>
              <a:t>которые нельзя </a:t>
            </a:r>
            <a:r>
              <a:rPr lang="ru-RU" dirty="0"/>
              <a:t>пройти и </a:t>
            </a:r>
            <a:endParaRPr lang="ru-RU" dirty="0" smtClean="0"/>
          </a:p>
          <a:p>
            <a:r>
              <a:rPr lang="ru-RU" dirty="0" smtClean="0"/>
              <a:t>сломанные </a:t>
            </a:r>
            <a:r>
              <a:rPr lang="ru-RU" dirty="0"/>
              <a:t>стены которые можно </a:t>
            </a:r>
            <a:r>
              <a:rPr lang="ru-RU" dirty="0" smtClean="0"/>
              <a:t>разрушить </a:t>
            </a:r>
          </a:p>
          <a:p>
            <a:r>
              <a:rPr lang="ru-RU" dirty="0" smtClean="0"/>
              <a:t>(</a:t>
            </a:r>
            <a:r>
              <a:rPr lang="ru-RU" dirty="0"/>
              <a:t>текстура у них слегка отличается), </a:t>
            </a:r>
            <a:r>
              <a:rPr lang="ru-RU" dirty="0" smtClean="0"/>
              <a:t>ключ, </a:t>
            </a:r>
            <a:r>
              <a:rPr lang="ru-RU" dirty="0"/>
              <a:t>при</a:t>
            </a:r>
          </a:p>
          <a:p>
            <a:r>
              <a:rPr lang="ru-RU" dirty="0" smtClean="0"/>
              <a:t>помощи </a:t>
            </a:r>
            <a:r>
              <a:rPr lang="ru-RU" dirty="0"/>
              <a:t>которого можно открыть дверь, источник </a:t>
            </a:r>
            <a:r>
              <a:rPr lang="ru-RU" dirty="0" smtClean="0"/>
              <a:t>воды,</a:t>
            </a:r>
            <a:endParaRPr lang="ru-RU" dirty="0"/>
          </a:p>
          <a:p>
            <a:r>
              <a:rPr lang="ru-RU" dirty="0" smtClean="0"/>
              <a:t>закрыв </a:t>
            </a:r>
            <a:r>
              <a:rPr lang="ru-RU" dirty="0"/>
              <a:t>который можно убрать </a:t>
            </a:r>
            <a:r>
              <a:rPr lang="ru-RU" dirty="0" smtClean="0"/>
              <a:t>воду, и, конечно, </a:t>
            </a:r>
            <a:r>
              <a:rPr lang="ru-RU" dirty="0"/>
              <a:t>выход</a:t>
            </a:r>
            <a:r>
              <a:rPr lang="ru-RU" dirty="0" smtClean="0"/>
              <a:t>.</a:t>
            </a:r>
          </a:p>
          <a:p>
            <a:r>
              <a:rPr lang="ru-RU" dirty="0" smtClean="0"/>
              <a:t>На уровне </a:t>
            </a:r>
            <a:r>
              <a:rPr lang="ru-RU" dirty="0"/>
              <a:t>присутствует кнопка </a:t>
            </a:r>
            <a:r>
              <a:rPr lang="en-US" dirty="0"/>
              <a:t>“</a:t>
            </a:r>
            <a:r>
              <a:rPr lang="ru-RU" dirty="0"/>
              <a:t>назад</a:t>
            </a:r>
            <a:r>
              <a:rPr lang="en-US" dirty="0" smtClean="0"/>
              <a:t>”</a:t>
            </a:r>
            <a:r>
              <a:rPr lang="ru-RU" dirty="0" smtClean="0"/>
              <a:t> и </a:t>
            </a:r>
            <a:r>
              <a:rPr lang="ru-RU" dirty="0"/>
              <a:t>кнопка </a:t>
            </a:r>
            <a:r>
              <a:rPr lang="ru-RU" dirty="0" smtClean="0"/>
              <a:t>для</a:t>
            </a:r>
          </a:p>
          <a:p>
            <a:r>
              <a:rPr lang="ru-RU" dirty="0" smtClean="0"/>
              <a:t>взаимодействия </a:t>
            </a:r>
            <a:r>
              <a:rPr lang="ru-RU" dirty="0"/>
              <a:t>с объектами, хотя </a:t>
            </a:r>
            <a:r>
              <a:rPr lang="ru-RU" dirty="0" smtClean="0"/>
              <a:t>большинство объектов</a:t>
            </a:r>
          </a:p>
          <a:p>
            <a:r>
              <a:rPr lang="ru-RU" dirty="0" smtClean="0"/>
              <a:t>взаимодействуют </a:t>
            </a:r>
            <a:r>
              <a:rPr lang="ru-RU" dirty="0"/>
              <a:t>с </a:t>
            </a:r>
            <a:r>
              <a:rPr lang="ru-RU" dirty="0" smtClean="0"/>
              <a:t>персонажем </a:t>
            </a:r>
            <a:r>
              <a:rPr lang="ru-RU" dirty="0"/>
              <a:t>автоматически. 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693" y="573578"/>
            <a:ext cx="3296159" cy="58598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017786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8859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При регистрации создаётся новый аккаунт и заносится </a:t>
            </a:r>
          </a:p>
          <a:p>
            <a:r>
              <a:rPr lang="ru-RU" dirty="0" smtClean="0"/>
              <a:t>в базу данных</a:t>
            </a:r>
            <a:r>
              <a:rPr lang="en-US" dirty="0" smtClean="0"/>
              <a:t>.</a:t>
            </a:r>
            <a:r>
              <a:rPr lang="ru-RU" dirty="0" smtClean="0"/>
              <a:t> После чего база данных используется </a:t>
            </a:r>
          </a:p>
          <a:p>
            <a:r>
              <a:rPr lang="ru-RU" dirty="0" smtClean="0"/>
              <a:t>для сохранения результата и дальнейшего продвижения. </a:t>
            </a:r>
          </a:p>
          <a:p>
            <a:r>
              <a:rPr lang="ru-RU" dirty="0" smtClean="0"/>
              <a:t>Таким образом пользователь может создать сразу </a:t>
            </a:r>
          </a:p>
          <a:p>
            <a:r>
              <a:rPr lang="ru-RU" dirty="0" smtClean="0"/>
              <a:t>несколько аккаунтов. Работа </a:t>
            </a:r>
            <a:r>
              <a:rPr lang="ru-RU" dirty="0"/>
              <a:t>с базой данных </a:t>
            </a:r>
            <a:endParaRPr lang="ru-RU" dirty="0" smtClean="0"/>
          </a:p>
          <a:p>
            <a:r>
              <a:rPr lang="ru-RU" dirty="0" smtClean="0"/>
              <a:t>осуществляется </a:t>
            </a:r>
            <a:r>
              <a:rPr lang="ru-RU" dirty="0"/>
              <a:t>при </a:t>
            </a:r>
            <a:r>
              <a:rPr lang="ru-RU" dirty="0" smtClean="0"/>
              <a:t>помощи </a:t>
            </a:r>
            <a:r>
              <a:rPr lang="en-US" dirty="0" err="1" smtClean="0"/>
              <a:t>DatabaseHelper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05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1002242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Мне удалось создать игру с</a:t>
            </a:r>
            <a:r>
              <a:rPr lang="en-US" sz="2400" dirty="0" smtClean="0"/>
              <a:t> </a:t>
            </a:r>
            <a:r>
              <a:rPr lang="ru-RU" sz="2400" dirty="0" smtClean="0"/>
              <a:t>использованием 2 различных видов механики.</a:t>
            </a:r>
          </a:p>
          <a:p>
            <a:endParaRPr lang="ru-RU" sz="2400" dirty="0" smtClean="0"/>
          </a:p>
          <a:p>
            <a:r>
              <a:rPr lang="ru-RU" sz="2400" dirty="0" smtClean="0"/>
              <a:t>Я научился работать с базой данных на практике.</a:t>
            </a:r>
          </a:p>
          <a:p>
            <a:endParaRPr lang="ru-RU" sz="2400" dirty="0"/>
          </a:p>
          <a:p>
            <a:r>
              <a:rPr lang="ru-RU" sz="2400" dirty="0" smtClean="0"/>
              <a:t>Лучше разобрался с настройками интерфейса.</a:t>
            </a:r>
          </a:p>
          <a:p>
            <a:endParaRPr lang="ru-RU" sz="2400" dirty="0"/>
          </a:p>
          <a:p>
            <a:r>
              <a:rPr lang="ru-RU" sz="2400" dirty="0" smtClean="0"/>
              <a:t>Стал лучше разбираться, как работать с классами </a:t>
            </a:r>
            <a:r>
              <a:rPr lang="en-US" sz="2400" dirty="0" smtClean="0"/>
              <a:t>View </a:t>
            </a:r>
            <a:r>
              <a:rPr lang="ru-RU" sz="2400" dirty="0" smtClean="0"/>
              <a:t>и </a:t>
            </a:r>
            <a:r>
              <a:rPr lang="en-US" sz="2400" dirty="0" err="1" smtClean="0"/>
              <a:t>ListActivity</a:t>
            </a:r>
            <a:r>
              <a:rPr lang="en-US" sz="2400" dirty="0"/>
              <a:t>.</a:t>
            </a:r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4112419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516519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i="1" dirty="0" smtClean="0"/>
              <a:t>В будущем планируется</a:t>
            </a:r>
            <a:r>
              <a:rPr lang="en-US" sz="2400" i="1" dirty="0" smtClean="0"/>
              <a:t>:</a:t>
            </a:r>
            <a:endParaRPr lang="ru-RU" sz="2400" i="1" dirty="0" smtClean="0"/>
          </a:p>
          <a:p>
            <a:r>
              <a:rPr lang="ru-RU" sz="2400" dirty="0" smtClean="0"/>
              <a:t>1.Разработка оставшихся уровней.</a:t>
            </a:r>
          </a:p>
          <a:p>
            <a:r>
              <a:rPr lang="ru-RU" sz="2400" dirty="0" smtClean="0"/>
              <a:t>2.Внедрение секретных уровней,</a:t>
            </a:r>
          </a:p>
          <a:p>
            <a:r>
              <a:rPr lang="ru-RU" sz="2400" dirty="0" smtClean="0"/>
              <a:t>которые станут доступны при </a:t>
            </a:r>
          </a:p>
          <a:p>
            <a:r>
              <a:rPr lang="ru-RU" sz="2400" dirty="0"/>
              <a:t>в</a:t>
            </a:r>
            <a:r>
              <a:rPr lang="ru-RU" sz="2400" dirty="0" smtClean="0"/>
              <a:t>ыполнении определённых условий.</a:t>
            </a:r>
          </a:p>
          <a:p>
            <a:r>
              <a:rPr lang="ru-RU" sz="2400" dirty="0" smtClean="0"/>
              <a:t>3.Добавление системы достижений.</a:t>
            </a:r>
          </a:p>
          <a:p>
            <a:r>
              <a:rPr lang="ru-RU" sz="2400" dirty="0"/>
              <a:t>4</a:t>
            </a:r>
            <a:r>
              <a:rPr lang="ru-RU" sz="2400" dirty="0" smtClean="0"/>
              <a:t>.Добавление игры на </a:t>
            </a:r>
            <a:r>
              <a:rPr lang="en-US" sz="2400" dirty="0" smtClean="0"/>
              <a:t>Play Market</a:t>
            </a:r>
          </a:p>
          <a:p>
            <a:r>
              <a:rPr lang="ru-RU" sz="2400" dirty="0"/>
              <a:t>5</a:t>
            </a:r>
            <a:r>
              <a:rPr lang="en-US" sz="2400" dirty="0" smtClean="0"/>
              <a:t>.</a:t>
            </a:r>
            <a:r>
              <a:rPr lang="ru-RU" sz="2400" dirty="0" smtClean="0"/>
              <a:t>Её продвижение в </a:t>
            </a:r>
            <a:r>
              <a:rPr lang="ru-RU" sz="2400" dirty="0" err="1" smtClean="0"/>
              <a:t>соцсетях</a:t>
            </a:r>
            <a:r>
              <a:rPr lang="ru-RU" sz="2400" dirty="0" smtClean="0"/>
              <a:t> или</a:t>
            </a:r>
          </a:p>
          <a:p>
            <a:r>
              <a:rPr lang="ru-RU" sz="2400" dirty="0" err="1" smtClean="0"/>
              <a:t>видеохостингах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1884">
            <a:off x="6890657" y="1074117"/>
            <a:ext cx="2002074" cy="200207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3842">
            <a:off x="8993051" y="1469571"/>
            <a:ext cx="1772921" cy="177292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5398">
            <a:off x="7526994" y="3467000"/>
            <a:ext cx="1575631" cy="210920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2332">
            <a:off x="9202296" y="3704426"/>
            <a:ext cx="1544757" cy="10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7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95600" y="2219904"/>
            <a:ext cx="56823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 smtClean="0">
                <a:latin typeface="+mj-lt"/>
              </a:rPr>
              <a:t>Спасибо за внимание!</a:t>
            </a:r>
            <a:endParaRPr lang="ru-RU" sz="7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387</Words>
  <Application>Microsoft Office PowerPoint</Application>
  <PresentationFormat>Широкоэкранный</PresentationFormat>
  <Paragraphs>76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SamsungOne 800C</vt:lpstr>
      <vt:lpstr>SamsungOne 450C</vt:lpstr>
      <vt:lpstr>Arial</vt:lpstr>
      <vt:lpstr>Calibri</vt:lpstr>
      <vt:lpstr>Samsung IT School</vt:lpstr>
      <vt:lpstr>Samsung IT School White</vt:lpstr>
      <vt:lpstr>Samsung IT School En</vt:lpstr>
      <vt:lpstr>Samsung IT School White En</vt:lpstr>
      <vt:lpstr>Cleverly tunnel</vt:lpstr>
      <vt:lpstr>Цель</vt:lpstr>
      <vt:lpstr>Описание игры (общее)</vt:lpstr>
      <vt:lpstr>2 уровень (внешнее)</vt:lpstr>
      <vt:lpstr>3-4 уровень (внешнее)</vt:lpstr>
      <vt:lpstr>База данных</vt:lpstr>
      <vt:lpstr>Вывод</vt:lpstr>
      <vt:lpstr>Cleverly tunnel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Play Рубик</cp:lastModifiedBy>
  <cp:revision>68</cp:revision>
  <dcterms:created xsi:type="dcterms:W3CDTF">2020-05-25T08:37:09Z</dcterms:created>
  <dcterms:modified xsi:type="dcterms:W3CDTF">2021-06-01T14:35:22Z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